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93" d="100"/>
          <a:sy n="93" d="100"/>
        </p:scale>
        <p:origin x="1840" y="2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7e736bd2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7e736bd2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73989-096B-7040-8E25-20E038400D30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>
            <a:hlinkClick r:id="" action="ppaction://hlinkshowjump?jump=nextslide"/>
          </p:cNvPr>
          <p:cNvSpPr/>
          <p:nvPr/>
        </p:nvSpPr>
        <p:spPr>
          <a:xfrm>
            <a:off x="6529825" y="2269550"/>
            <a:ext cx="32280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>
            <a:hlinkClick r:id="rId5" action="ppaction://hlinksldjump"/>
          </p:cNvPr>
          <p:cNvSpPr/>
          <p:nvPr/>
        </p:nvSpPr>
        <p:spPr>
          <a:xfrm>
            <a:off x="6455113" y="4082255"/>
            <a:ext cx="33774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6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>
            <a:hlinkClick r:id="rId5" action="ppaction://hlinksldjump"/>
          </p:cNvPr>
          <p:cNvSpPr/>
          <p:nvPr/>
        </p:nvSpPr>
        <p:spPr>
          <a:xfrm>
            <a:off x="6562675" y="2254000"/>
            <a:ext cx="3209100" cy="1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>
            <a:hlinkClick r:id="" action="ppaction://hlinkshowjump?jump=nextslide"/>
          </p:cNvPr>
          <p:cNvSpPr/>
          <p:nvPr/>
        </p:nvSpPr>
        <p:spPr>
          <a:xfrm>
            <a:off x="6562683" y="4072738"/>
            <a:ext cx="3209100" cy="1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0">
            <a:hlinkClick r:id="" action="ppaction://hlinkshowjump?jump=nextslide"/>
          </p:cNvPr>
          <p:cNvSpPr/>
          <p:nvPr/>
        </p:nvSpPr>
        <p:spPr>
          <a:xfrm>
            <a:off x="6514300" y="4041650"/>
            <a:ext cx="3222900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0">
            <a:hlinkClick r:id="rId5" action="ppaction://hlinksldjump"/>
          </p:cNvPr>
          <p:cNvSpPr/>
          <p:nvPr/>
        </p:nvSpPr>
        <p:spPr>
          <a:xfrm>
            <a:off x="6586726" y="2174100"/>
            <a:ext cx="3222900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2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2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3">
            <a:hlinkClick r:id="" action="ppaction://hlinkshowjump?jump=nextslide"/>
          </p:cNvPr>
          <p:cNvSpPr/>
          <p:nvPr/>
        </p:nvSpPr>
        <p:spPr>
          <a:xfrm>
            <a:off x="6560925" y="2188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3">
            <a:hlinkClick r:id="rId5" action="ppaction://hlinksldjump"/>
          </p:cNvPr>
          <p:cNvSpPr/>
          <p:nvPr/>
        </p:nvSpPr>
        <p:spPr>
          <a:xfrm>
            <a:off x="6560925" y="401633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5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5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5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5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5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5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6">
            <a:hlinkClick r:id="rId5" action="ppaction://hlinksldjump"/>
          </p:cNvPr>
          <p:cNvSpPr/>
          <p:nvPr/>
        </p:nvSpPr>
        <p:spPr>
          <a:xfrm>
            <a:off x="6592025" y="2188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6">
            <a:hlinkClick r:id="" action="ppaction://hlinkshowjump?jump=nextslide"/>
          </p:cNvPr>
          <p:cNvSpPr/>
          <p:nvPr/>
        </p:nvSpPr>
        <p:spPr>
          <a:xfrm>
            <a:off x="6476850" y="401633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8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8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8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8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8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8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8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9">
            <a:hlinkClick r:id="" action="ppaction://hlinkshowjump?jump=nextslide"/>
          </p:cNvPr>
          <p:cNvSpPr/>
          <p:nvPr/>
        </p:nvSpPr>
        <p:spPr>
          <a:xfrm>
            <a:off x="6576475" y="21131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9">
            <a:hlinkClick r:id="rId5" action="ppaction://hlinksldjump"/>
          </p:cNvPr>
          <p:cNvSpPr/>
          <p:nvPr/>
        </p:nvSpPr>
        <p:spPr>
          <a:xfrm>
            <a:off x="6576475" y="3978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1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1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1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1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1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1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1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1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452100" y="3886200"/>
            <a:ext cx="32280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77400" y="2224500"/>
            <a:ext cx="3377400" cy="1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2">
            <a:hlinkClick r:id="" action="ppaction://hlinkshowjump?jump=nextslide"/>
          </p:cNvPr>
          <p:cNvSpPr/>
          <p:nvPr/>
        </p:nvSpPr>
        <p:spPr>
          <a:xfrm>
            <a:off x="6592000" y="2083000"/>
            <a:ext cx="31446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2">
            <a:hlinkClick r:id="rId5" action="ppaction://hlinksldjump"/>
          </p:cNvPr>
          <p:cNvSpPr/>
          <p:nvPr/>
        </p:nvSpPr>
        <p:spPr>
          <a:xfrm>
            <a:off x="6592000" y="3956150"/>
            <a:ext cx="31446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4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4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4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4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4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4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4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4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4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5">
            <a:hlinkClick r:id="" action="ppaction://hlinkshowjump?jump=nextslide"/>
          </p:cNvPr>
          <p:cNvSpPr/>
          <p:nvPr/>
        </p:nvSpPr>
        <p:spPr>
          <a:xfrm>
            <a:off x="6576475" y="2189700"/>
            <a:ext cx="3144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5">
            <a:hlinkClick r:id="rId5" action="ppaction://hlinksldjump"/>
          </p:cNvPr>
          <p:cNvSpPr/>
          <p:nvPr/>
        </p:nvSpPr>
        <p:spPr>
          <a:xfrm>
            <a:off x="6461300" y="4017275"/>
            <a:ext cx="3144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7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7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7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7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7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7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7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7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7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8">
            <a:hlinkClick r:id="" action="ppaction://hlinkshowjump?jump=nextslide"/>
          </p:cNvPr>
          <p:cNvSpPr/>
          <p:nvPr/>
        </p:nvSpPr>
        <p:spPr>
          <a:xfrm>
            <a:off x="6481400" y="4010575"/>
            <a:ext cx="3144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8">
            <a:hlinkClick r:id="rId5" action="ppaction://hlinksldjump"/>
          </p:cNvPr>
          <p:cNvSpPr/>
          <p:nvPr/>
        </p:nvSpPr>
        <p:spPr>
          <a:xfrm>
            <a:off x="6577100" y="2098550"/>
            <a:ext cx="3144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0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0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0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0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0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0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0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0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0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0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1">
            <a:hlinkClick r:id="rId5" action="ppaction://hlinksldjump"/>
          </p:cNvPr>
          <p:cNvSpPr/>
          <p:nvPr/>
        </p:nvSpPr>
        <p:spPr>
          <a:xfrm>
            <a:off x="6514275" y="3963925"/>
            <a:ext cx="32229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1">
            <a:hlinkClick r:id="" action="ppaction://hlinkshowjump?jump=nextslide"/>
          </p:cNvPr>
          <p:cNvSpPr/>
          <p:nvPr/>
        </p:nvSpPr>
        <p:spPr>
          <a:xfrm>
            <a:off x="6514281" y="2083000"/>
            <a:ext cx="32229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3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3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3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3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3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3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3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3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3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3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3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4">
            <a:hlinkClick r:id="rId5" action="ppaction://hlinksldjump"/>
          </p:cNvPr>
          <p:cNvSpPr/>
          <p:nvPr/>
        </p:nvSpPr>
        <p:spPr>
          <a:xfrm>
            <a:off x="6514275" y="4026100"/>
            <a:ext cx="32229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4">
            <a:hlinkClick r:id="" action="ppaction://hlinkshowjump?jump=nextslide"/>
          </p:cNvPr>
          <p:cNvSpPr/>
          <p:nvPr/>
        </p:nvSpPr>
        <p:spPr>
          <a:xfrm>
            <a:off x="6514281" y="2129625"/>
            <a:ext cx="32229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6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6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6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6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6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6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6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6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6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6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6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6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6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7">
            <a:hlinkClick r:id="" action="ppaction://hlinkshowjump?jump=nextslide"/>
          </p:cNvPr>
          <p:cNvSpPr/>
          <p:nvPr/>
        </p:nvSpPr>
        <p:spPr>
          <a:xfrm>
            <a:off x="6560900" y="40251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7">
            <a:hlinkClick r:id="rId5" action="ppaction://hlinksldjump"/>
          </p:cNvPr>
          <p:cNvSpPr/>
          <p:nvPr/>
        </p:nvSpPr>
        <p:spPr>
          <a:xfrm>
            <a:off x="6560900" y="2188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9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9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9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9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9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9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9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9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9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9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9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9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9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9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0">
            <a:hlinkClick r:id="" action="ppaction://hlinkshowjump?jump=nextslide"/>
          </p:cNvPr>
          <p:cNvSpPr/>
          <p:nvPr/>
        </p:nvSpPr>
        <p:spPr>
          <a:xfrm>
            <a:off x="6514325" y="4057200"/>
            <a:ext cx="3222900" cy="1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0">
            <a:hlinkClick r:id="rId5" action="ppaction://hlinksldjump"/>
          </p:cNvPr>
          <p:cNvSpPr/>
          <p:nvPr/>
        </p:nvSpPr>
        <p:spPr>
          <a:xfrm>
            <a:off x="6514318" y="2160725"/>
            <a:ext cx="3222900" cy="1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2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2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2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2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2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2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2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2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2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2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2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2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2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2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2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3">
            <a:hlinkClick r:id="" action="ppaction://hlinkshowjump?jump=nextslide"/>
          </p:cNvPr>
          <p:cNvSpPr/>
          <p:nvPr/>
        </p:nvSpPr>
        <p:spPr>
          <a:xfrm>
            <a:off x="6451025" y="2220900"/>
            <a:ext cx="3222900" cy="16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3">
            <a:hlinkClick r:id="rId5" action="ppaction://hlinksldjump"/>
          </p:cNvPr>
          <p:cNvSpPr/>
          <p:nvPr/>
        </p:nvSpPr>
        <p:spPr>
          <a:xfrm>
            <a:off x="6524681" y="4048413"/>
            <a:ext cx="3222900" cy="16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5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65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5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5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5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5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5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65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5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5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5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5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5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5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5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5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6">
            <a:hlinkClick r:id="rId5" action="ppaction://hlinksldjump"/>
          </p:cNvPr>
          <p:cNvSpPr/>
          <p:nvPr/>
        </p:nvSpPr>
        <p:spPr>
          <a:xfrm>
            <a:off x="6592000" y="4050400"/>
            <a:ext cx="3144600" cy="1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6">
            <a:hlinkClick r:id="" action="ppaction://hlinkshowjump?jump=nextslide"/>
          </p:cNvPr>
          <p:cNvSpPr/>
          <p:nvPr/>
        </p:nvSpPr>
        <p:spPr>
          <a:xfrm>
            <a:off x="6492400" y="2198400"/>
            <a:ext cx="3144600" cy="1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8"/>
          <p:cNvSpPr/>
          <p:nvPr/>
        </p:nvSpPr>
        <p:spPr>
          <a:xfrm rot="6781">
            <a:off x="2474157" y="4984956"/>
            <a:ext cx="304201" cy="222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68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8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8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8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8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8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68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8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8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8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8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8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8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8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8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8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9">
            <a:hlinkClick r:id="" action="ppaction://hlinkshowjump?jump=nextslide"/>
          </p:cNvPr>
          <p:cNvSpPr/>
          <p:nvPr/>
        </p:nvSpPr>
        <p:spPr>
          <a:xfrm>
            <a:off x="6576475" y="4041650"/>
            <a:ext cx="3144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9">
            <a:hlinkClick r:id="rId5" action="ppaction://hlinksldjump"/>
          </p:cNvPr>
          <p:cNvSpPr/>
          <p:nvPr/>
        </p:nvSpPr>
        <p:spPr>
          <a:xfrm>
            <a:off x="6576475" y="2176275"/>
            <a:ext cx="3144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1"/>
          <p:cNvSpPr/>
          <p:nvPr/>
        </p:nvSpPr>
        <p:spPr>
          <a:xfrm rot="2755">
            <a:off x="7299250" y="4984800"/>
            <a:ext cx="374400" cy="223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71"/>
          <p:cNvSpPr/>
          <p:nvPr/>
        </p:nvSpPr>
        <p:spPr>
          <a:xfrm rot="6781">
            <a:off x="2474157" y="4984956"/>
            <a:ext cx="304201" cy="222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1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71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1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1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71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71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1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1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71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1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1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1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1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1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1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1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>
            <a:hlinkClick r:id="" action="ppaction://hlinkshowjump?jump=nextslide"/>
          </p:cNvPr>
          <p:cNvSpPr/>
          <p:nvPr/>
        </p:nvSpPr>
        <p:spPr>
          <a:xfrm>
            <a:off x="6529850" y="4072750"/>
            <a:ext cx="32280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rId5" action="ppaction://hlinksldjump"/>
          </p:cNvPr>
          <p:cNvSpPr/>
          <p:nvPr/>
        </p:nvSpPr>
        <p:spPr>
          <a:xfrm>
            <a:off x="6380450" y="2111955"/>
            <a:ext cx="33774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2">
            <a:hlinkClick r:id="rId4" action="ppaction://hlinksldjump"/>
          </p:cNvPr>
          <p:cNvSpPr/>
          <p:nvPr/>
        </p:nvSpPr>
        <p:spPr>
          <a:xfrm>
            <a:off x="-16650" y="-24900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2">
            <a:hlinkClick r:id="" action="ppaction://hlinkshowjump?jump=nextslide"/>
          </p:cNvPr>
          <p:cNvSpPr/>
          <p:nvPr/>
        </p:nvSpPr>
        <p:spPr>
          <a:xfrm>
            <a:off x="6576450" y="2114075"/>
            <a:ext cx="3144600" cy="16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2">
            <a:hlinkClick r:id="rId5" action="ppaction://hlinksldjump"/>
          </p:cNvPr>
          <p:cNvSpPr/>
          <p:nvPr/>
        </p:nvSpPr>
        <p:spPr>
          <a:xfrm>
            <a:off x="6576450" y="3995000"/>
            <a:ext cx="3144600" cy="16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4"/>
          <p:cNvSpPr/>
          <p:nvPr/>
        </p:nvSpPr>
        <p:spPr>
          <a:xfrm rot="8045">
            <a:off x="5141099" y="4992300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4"/>
          <p:cNvSpPr/>
          <p:nvPr/>
        </p:nvSpPr>
        <p:spPr>
          <a:xfrm rot="2755">
            <a:off x="7299250" y="4984800"/>
            <a:ext cx="374400" cy="223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4"/>
          <p:cNvSpPr/>
          <p:nvPr/>
        </p:nvSpPr>
        <p:spPr>
          <a:xfrm rot="6781">
            <a:off x="2474157" y="4984956"/>
            <a:ext cx="304201" cy="222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4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74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4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4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4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4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4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4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4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4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4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4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4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74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74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5">
            <a:hlinkClick r:id="rId5" action="ppaction://hlinksldjump"/>
          </p:cNvPr>
          <p:cNvSpPr/>
          <p:nvPr/>
        </p:nvSpPr>
        <p:spPr>
          <a:xfrm>
            <a:off x="6481400" y="2174400"/>
            <a:ext cx="31446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5">
            <a:hlinkClick r:id="" action="ppaction://hlinkshowjump?jump=nextslide"/>
          </p:cNvPr>
          <p:cNvSpPr/>
          <p:nvPr/>
        </p:nvSpPr>
        <p:spPr>
          <a:xfrm>
            <a:off x="6585650" y="4001850"/>
            <a:ext cx="31446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7"/>
          <p:cNvSpPr/>
          <p:nvPr/>
        </p:nvSpPr>
        <p:spPr>
          <a:xfrm rot="-7481566">
            <a:off x="2757641" y="5650970"/>
            <a:ext cx="456449" cy="316085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77"/>
          <p:cNvSpPr/>
          <p:nvPr/>
        </p:nvSpPr>
        <p:spPr>
          <a:xfrm rot="8045">
            <a:off x="5141099" y="4992300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77"/>
          <p:cNvSpPr/>
          <p:nvPr/>
        </p:nvSpPr>
        <p:spPr>
          <a:xfrm rot="2755">
            <a:off x="7299250" y="4984800"/>
            <a:ext cx="374400" cy="223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77"/>
          <p:cNvSpPr/>
          <p:nvPr/>
        </p:nvSpPr>
        <p:spPr>
          <a:xfrm rot="6781">
            <a:off x="2474157" y="4984956"/>
            <a:ext cx="304201" cy="222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77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7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7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7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7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77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7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7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7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7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7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7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7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7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7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7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8">
            <a:hlinkClick r:id="" action="ppaction://hlinkshowjump?jump=nextslide"/>
          </p:cNvPr>
          <p:cNvSpPr/>
          <p:nvPr/>
        </p:nvSpPr>
        <p:spPr>
          <a:xfrm>
            <a:off x="6576475" y="4026125"/>
            <a:ext cx="3144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8">
            <a:hlinkClick r:id="rId5" action="ppaction://hlinksldjump"/>
          </p:cNvPr>
          <p:cNvSpPr/>
          <p:nvPr/>
        </p:nvSpPr>
        <p:spPr>
          <a:xfrm>
            <a:off x="6576475" y="2129675"/>
            <a:ext cx="3144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0"/>
          <p:cNvSpPr/>
          <p:nvPr/>
        </p:nvSpPr>
        <p:spPr>
          <a:xfrm rot="7217314">
            <a:off x="6892991" y="5734435"/>
            <a:ext cx="423511" cy="2384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0"/>
          <p:cNvSpPr/>
          <p:nvPr/>
        </p:nvSpPr>
        <p:spPr>
          <a:xfrm rot="-7481566">
            <a:off x="2757641" y="5650970"/>
            <a:ext cx="456449" cy="316085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0"/>
          <p:cNvSpPr/>
          <p:nvPr/>
        </p:nvSpPr>
        <p:spPr>
          <a:xfrm rot="8045">
            <a:off x="5141099" y="4992300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0"/>
          <p:cNvSpPr/>
          <p:nvPr/>
        </p:nvSpPr>
        <p:spPr>
          <a:xfrm rot="2755">
            <a:off x="7299250" y="4984800"/>
            <a:ext cx="374400" cy="223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0"/>
          <p:cNvSpPr/>
          <p:nvPr/>
        </p:nvSpPr>
        <p:spPr>
          <a:xfrm rot="6781">
            <a:off x="2474157" y="4984956"/>
            <a:ext cx="304201" cy="222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0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0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80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0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0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0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0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0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0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0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0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0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0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0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0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0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1">
            <a:hlinkClick r:id="rId5" action="ppaction://hlinksldjump"/>
          </p:cNvPr>
          <p:cNvSpPr/>
          <p:nvPr/>
        </p:nvSpPr>
        <p:spPr>
          <a:xfrm>
            <a:off x="6481400" y="2189700"/>
            <a:ext cx="3144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1">
            <a:hlinkClick r:id="" action="ppaction://hlinkshowjump?jump=nextslide"/>
          </p:cNvPr>
          <p:cNvSpPr/>
          <p:nvPr/>
        </p:nvSpPr>
        <p:spPr>
          <a:xfrm>
            <a:off x="6570125" y="4017275"/>
            <a:ext cx="31446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3"/>
          <p:cNvSpPr/>
          <p:nvPr/>
        </p:nvSpPr>
        <p:spPr>
          <a:xfrm rot="7217314">
            <a:off x="6892991" y="5734435"/>
            <a:ext cx="423511" cy="2384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3"/>
          <p:cNvSpPr/>
          <p:nvPr/>
        </p:nvSpPr>
        <p:spPr>
          <a:xfrm rot="-7481566">
            <a:off x="2757641" y="5650970"/>
            <a:ext cx="456449" cy="316085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3"/>
          <p:cNvSpPr/>
          <p:nvPr/>
        </p:nvSpPr>
        <p:spPr>
          <a:xfrm rot="8045">
            <a:off x="5141099" y="4992300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3"/>
          <p:cNvSpPr/>
          <p:nvPr/>
        </p:nvSpPr>
        <p:spPr>
          <a:xfrm rot="2755">
            <a:off x="7299250" y="4984800"/>
            <a:ext cx="374400" cy="223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3"/>
          <p:cNvSpPr/>
          <p:nvPr/>
        </p:nvSpPr>
        <p:spPr>
          <a:xfrm rot="6781">
            <a:off x="2474157" y="4984956"/>
            <a:ext cx="304201" cy="222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3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3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3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3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3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3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3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3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3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3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3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3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3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3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3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3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3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/>
          <p:cNvSpPr/>
          <p:nvPr/>
        </p:nvSpPr>
        <p:spPr>
          <a:xfrm rot="-10514374">
            <a:off x="4491674" y="6486437"/>
            <a:ext cx="444634" cy="505027"/>
          </a:xfrm>
          <a:prstGeom prst="trapezoid">
            <a:avLst>
              <a:gd name="adj" fmla="val 25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4">
            <a:hlinkClick r:id="" action="ppaction://hlinkshowjump?jump=nextslide"/>
          </p:cNvPr>
          <p:cNvSpPr/>
          <p:nvPr/>
        </p:nvSpPr>
        <p:spPr>
          <a:xfrm>
            <a:off x="6514275" y="2158800"/>
            <a:ext cx="32229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4">
            <a:hlinkClick r:id="rId5" action="ppaction://hlinksldjump"/>
          </p:cNvPr>
          <p:cNvSpPr/>
          <p:nvPr/>
        </p:nvSpPr>
        <p:spPr>
          <a:xfrm>
            <a:off x="6514281" y="3986275"/>
            <a:ext cx="32229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6">
            <a:hlinkClick r:id="" action="ppaction://hlinkshowjump?jump=nextslide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6"/>
          <p:cNvSpPr/>
          <p:nvPr/>
        </p:nvSpPr>
        <p:spPr>
          <a:xfrm rot="-9989868">
            <a:off x="4153417" y="6463170"/>
            <a:ext cx="413735" cy="455079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6"/>
          <p:cNvSpPr/>
          <p:nvPr/>
        </p:nvSpPr>
        <p:spPr>
          <a:xfrm rot="9859723">
            <a:off x="5589356" y="6466772"/>
            <a:ext cx="387608" cy="447851"/>
          </a:xfrm>
          <a:prstGeom prst="trapezoid">
            <a:avLst>
              <a:gd name="adj" fmla="val 25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6"/>
          <p:cNvSpPr/>
          <p:nvPr/>
        </p:nvSpPr>
        <p:spPr>
          <a:xfrm rot="7217314">
            <a:off x="6892991" y="5734435"/>
            <a:ext cx="423511" cy="2384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6"/>
          <p:cNvSpPr/>
          <p:nvPr/>
        </p:nvSpPr>
        <p:spPr>
          <a:xfrm rot="-7481566">
            <a:off x="2757641" y="5650970"/>
            <a:ext cx="456449" cy="316085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6"/>
          <p:cNvSpPr/>
          <p:nvPr/>
        </p:nvSpPr>
        <p:spPr>
          <a:xfrm rot="8045">
            <a:off x="5141099" y="4992300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86"/>
          <p:cNvSpPr/>
          <p:nvPr/>
        </p:nvSpPr>
        <p:spPr>
          <a:xfrm rot="2755">
            <a:off x="7299250" y="4984800"/>
            <a:ext cx="374400" cy="223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6"/>
          <p:cNvSpPr/>
          <p:nvPr/>
        </p:nvSpPr>
        <p:spPr>
          <a:xfrm rot="6781">
            <a:off x="2474157" y="4984956"/>
            <a:ext cx="304201" cy="222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86"/>
          <p:cNvSpPr/>
          <p:nvPr/>
        </p:nvSpPr>
        <p:spPr>
          <a:xfrm rot="-8832187">
            <a:off x="3354906" y="6126001"/>
            <a:ext cx="485727" cy="487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86"/>
          <p:cNvSpPr/>
          <p:nvPr/>
        </p:nvSpPr>
        <p:spPr>
          <a:xfrm rot="5509">
            <a:off x="3226466" y="5008346"/>
            <a:ext cx="374400" cy="408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86"/>
          <p:cNvSpPr/>
          <p:nvPr/>
        </p:nvSpPr>
        <p:spPr>
          <a:xfrm rot="-2043">
            <a:off x="6402125" y="4991399"/>
            <a:ext cx="504900" cy="5556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6"/>
          <p:cNvSpPr/>
          <p:nvPr/>
        </p:nvSpPr>
        <p:spPr>
          <a:xfrm>
            <a:off x="5385135" y="4984649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6"/>
          <p:cNvSpPr/>
          <p:nvPr/>
        </p:nvSpPr>
        <p:spPr>
          <a:xfrm rot="8453159">
            <a:off x="6378968" y="613338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6"/>
          <p:cNvSpPr/>
          <p:nvPr/>
        </p:nvSpPr>
        <p:spPr>
          <a:xfrm rot="-4085">
            <a:off x="4197164" y="499019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6"/>
          <p:cNvSpPr/>
          <p:nvPr/>
        </p:nvSpPr>
        <p:spPr>
          <a:xfrm rot="-8101572">
            <a:off x="3049572" y="5789083"/>
            <a:ext cx="463933" cy="5235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6"/>
          <p:cNvSpPr/>
          <p:nvPr/>
        </p:nvSpPr>
        <p:spPr>
          <a:xfrm rot="8100000">
            <a:off x="6674216" y="5817697"/>
            <a:ext cx="378868" cy="46626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86"/>
          <p:cNvSpPr/>
          <p:nvPr/>
        </p:nvSpPr>
        <p:spPr>
          <a:xfrm rot="10598149">
            <a:off x="5133367" y="6482894"/>
            <a:ext cx="444766" cy="5123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86"/>
          <p:cNvSpPr/>
          <p:nvPr/>
        </p:nvSpPr>
        <p:spPr>
          <a:xfrm rot="-1967">
            <a:off x="2675778" y="499019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6"/>
          <p:cNvSpPr/>
          <p:nvPr/>
        </p:nvSpPr>
        <p:spPr>
          <a:xfrm rot="-2043">
            <a:off x="6877425" y="499020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6"/>
          <p:cNvSpPr/>
          <p:nvPr/>
        </p:nvSpPr>
        <p:spPr>
          <a:xfrm>
            <a:off x="3627181" y="49900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86"/>
          <p:cNvSpPr/>
          <p:nvPr/>
        </p:nvSpPr>
        <p:spPr>
          <a:xfrm rot="9697580">
            <a:off x="5958020" y="6381793"/>
            <a:ext cx="443510" cy="3926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6"/>
          <p:cNvSpPr/>
          <p:nvPr/>
        </p:nvSpPr>
        <p:spPr>
          <a:xfrm rot="-2358">
            <a:off x="5964716" y="4990056"/>
            <a:ext cx="437400" cy="444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6"/>
          <p:cNvSpPr/>
          <p:nvPr/>
        </p:nvSpPr>
        <p:spPr>
          <a:xfrm rot="-9687149">
            <a:off x="37522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86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6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/>
          <p:cNvSpPr/>
          <p:nvPr/>
        </p:nvSpPr>
        <p:spPr>
          <a:xfrm rot="-10514374">
            <a:off x="4491674" y="6486437"/>
            <a:ext cx="444634" cy="505027"/>
          </a:xfrm>
          <a:prstGeom prst="trapezoid">
            <a:avLst>
              <a:gd name="adj" fmla="val 25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>
            <a:off x="3992600" y="4971000"/>
            <a:ext cx="356100" cy="485700"/>
          </a:xfrm>
          <a:prstGeom prst="trapezoid">
            <a:avLst>
              <a:gd name="adj" fmla="val 25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/>
          <p:nvPr/>
        </p:nvSpPr>
        <p:spPr>
          <a:xfrm rot="2043">
            <a:off x="4786358" y="49900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 rot="10800000">
            <a:off x="4786357" y="64665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>
            <a:hlinkClick r:id="" action="ppaction://hlinkshowjump?jump=nextslide"/>
          </p:cNvPr>
          <p:cNvSpPr/>
          <p:nvPr/>
        </p:nvSpPr>
        <p:spPr>
          <a:xfrm>
            <a:off x="6467650" y="2160725"/>
            <a:ext cx="3228000" cy="1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>
            <a:hlinkClick r:id="rId5" action="ppaction://hlinksldjump"/>
          </p:cNvPr>
          <p:cNvSpPr/>
          <p:nvPr/>
        </p:nvSpPr>
        <p:spPr>
          <a:xfrm>
            <a:off x="6392938" y="4012607"/>
            <a:ext cx="3377400" cy="1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75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2020-03-25T16:58:38Z</dcterms:modified>
</cp:coreProperties>
</file>